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4v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Nivel de texto 1</a:t>
            </a:r>
            <a:endParaRPr sz="3200"/>
          </a:p>
          <a:p>
            <a:pPr lvl="1">
              <a:defRPr sz="1800"/>
            </a:pPr>
            <a:r>
              <a:rPr sz="3200"/>
              <a:t>Nivel de texto 2</a:t>
            </a:r>
            <a:endParaRPr sz="3200"/>
          </a:p>
          <a:p>
            <a:pPr lvl="2">
              <a:defRPr sz="1800"/>
            </a:pPr>
            <a:r>
              <a:rPr sz="3200"/>
              <a:t>Nivel de texto 3</a:t>
            </a:r>
            <a:endParaRPr sz="3200"/>
          </a:p>
          <a:p>
            <a:pPr lvl="3">
              <a:defRPr sz="1800"/>
            </a:pPr>
            <a:r>
              <a:rPr sz="3200"/>
              <a:t>Nivel de texto 4</a:t>
            </a:r>
            <a:endParaRPr sz="3200"/>
          </a:p>
          <a:p>
            <a:pPr lvl="4">
              <a:defRPr sz="1800"/>
            </a:pPr>
            <a:r>
              <a:rPr sz="32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Nivel de texto 1</a:t>
            </a:r>
            <a:endParaRPr sz="3200"/>
          </a:p>
          <a:p>
            <a:pPr lvl="1">
              <a:defRPr sz="1800"/>
            </a:pPr>
            <a:r>
              <a:rPr sz="3200"/>
              <a:t>Nivel de texto 2</a:t>
            </a:r>
            <a:endParaRPr sz="3200"/>
          </a:p>
          <a:p>
            <a:pPr lvl="2">
              <a:defRPr sz="1800"/>
            </a:pPr>
            <a:r>
              <a:rPr sz="3200"/>
              <a:t>Nivel de texto 3</a:t>
            </a:r>
            <a:endParaRPr sz="3200"/>
          </a:p>
          <a:p>
            <a:pPr lvl="3">
              <a:defRPr sz="1800"/>
            </a:pPr>
            <a:r>
              <a:rPr sz="3200"/>
              <a:t>Nivel de texto 4</a:t>
            </a:r>
            <a:endParaRPr sz="3200"/>
          </a:p>
          <a:p>
            <a:pPr lvl="4">
              <a:defRPr sz="1800"/>
            </a:pPr>
            <a:r>
              <a:rPr sz="32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Texto del título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Nivel de texto 1</a:t>
            </a:r>
            <a:endParaRPr sz="3200"/>
          </a:p>
          <a:p>
            <a:pPr lvl="1">
              <a:defRPr sz="1800"/>
            </a:pPr>
            <a:r>
              <a:rPr sz="3200"/>
              <a:t>Nivel de texto 2</a:t>
            </a:r>
            <a:endParaRPr sz="3200"/>
          </a:p>
          <a:p>
            <a:pPr lvl="2">
              <a:defRPr sz="1800"/>
            </a:pPr>
            <a:r>
              <a:rPr sz="3200"/>
              <a:t>Nivel de texto 3</a:t>
            </a:r>
            <a:endParaRPr sz="3200"/>
          </a:p>
          <a:p>
            <a:pPr lvl="3">
              <a:defRPr sz="1800"/>
            </a:pPr>
            <a:r>
              <a:rPr sz="3200"/>
              <a:t>Nivel de texto 4</a:t>
            </a:r>
            <a:endParaRPr sz="3200"/>
          </a:p>
          <a:p>
            <a:pPr lvl="4">
              <a:defRPr sz="1800"/>
            </a:pPr>
            <a:r>
              <a:rPr sz="32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Nivel de texto 1</a:t>
            </a:r>
            <a:endParaRPr sz="3600"/>
          </a:p>
          <a:p>
            <a:pPr lvl="1">
              <a:defRPr sz="1800"/>
            </a:pPr>
            <a:r>
              <a:rPr sz="3600"/>
              <a:t>Nivel de texto 2</a:t>
            </a:r>
            <a:endParaRPr sz="3600"/>
          </a:p>
          <a:p>
            <a:pPr lvl="2">
              <a:defRPr sz="1800"/>
            </a:pPr>
            <a:r>
              <a:rPr sz="3600"/>
              <a:t>Nivel de texto 3</a:t>
            </a:r>
            <a:endParaRPr sz="3600"/>
          </a:p>
          <a:p>
            <a:pPr lvl="3">
              <a:defRPr sz="1800"/>
            </a:pPr>
            <a:r>
              <a:rPr sz="3600"/>
              <a:t>Nivel de texto 4</a:t>
            </a:r>
            <a:endParaRPr sz="3600"/>
          </a:p>
          <a:p>
            <a:pPr lvl="4">
              <a:defRPr sz="1800"/>
            </a:pPr>
            <a:r>
              <a:rPr sz="36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Nivel de texto 1</a:t>
            </a:r>
            <a:endParaRPr sz="2800"/>
          </a:p>
          <a:p>
            <a:pPr lvl="1">
              <a:defRPr sz="1800"/>
            </a:pPr>
            <a:r>
              <a:rPr sz="2800"/>
              <a:t>Nivel de texto 2</a:t>
            </a:r>
            <a:endParaRPr sz="2800"/>
          </a:p>
          <a:p>
            <a:pPr lvl="2">
              <a:defRPr sz="1800"/>
            </a:pPr>
            <a:r>
              <a:rPr sz="2800"/>
              <a:t>Nivel de texto 3</a:t>
            </a:r>
            <a:endParaRPr sz="2800"/>
          </a:p>
          <a:p>
            <a:pPr lvl="3">
              <a:defRPr sz="1800"/>
            </a:pPr>
            <a:r>
              <a:rPr sz="2800"/>
              <a:t>Nivel de texto 4</a:t>
            </a:r>
            <a:endParaRPr sz="2800"/>
          </a:p>
          <a:p>
            <a:pPr lvl="4">
              <a:defRPr sz="1800"/>
            </a:pPr>
            <a:r>
              <a:rPr sz="28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Nivel de texto 1</a:t>
            </a:r>
            <a:endParaRPr sz="3600"/>
          </a:p>
          <a:p>
            <a:pPr lvl="1">
              <a:defRPr sz="1800"/>
            </a:pPr>
            <a:r>
              <a:rPr sz="3600"/>
              <a:t>Nivel de texto 2</a:t>
            </a:r>
            <a:endParaRPr sz="3600"/>
          </a:p>
          <a:p>
            <a:pPr lvl="2">
              <a:defRPr sz="1800"/>
            </a:pPr>
            <a:r>
              <a:rPr sz="3600"/>
              <a:t>Nivel de texto 3</a:t>
            </a:r>
            <a:endParaRPr sz="3600"/>
          </a:p>
          <a:p>
            <a:pPr lvl="3">
              <a:defRPr sz="1800"/>
            </a:pPr>
            <a:r>
              <a:rPr sz="3600"/>
              <a:t>Nivel de texto 4</a:t>
            </a:r>
            <a:endParaRPr sz="3600"/>
          </a:p>
          <a:p>
            <a:pPr lvl="4">
              <a:defRPr sz="1800"/>
            </a:pPr>
            <a:r>
              <a:rPr sz="3600"/>
              <a:t>Nivel de texto 5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Texto del título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Nivel de texto 1</a:t>
            </a:r>
            <a:endParaRPr sz="3600"/>
          </a:p>
          <a:p>
            <a:pPr lvl="1">
              <a:defRPr sz="1800"/>
            </a:pPr>
            <a:r>
              <a:rPr sz="3600"/>
              <a:t>Nivel de texto 2</a:t>
            </a:r>
            <a:endParaRPr sz="3600"/>
          </a:p>
          <a:p>
            <a:pPr lvl="2">
              <a:defRPr sz="1800"/>
            </a:pPr>
            <a:r>
              <a:rPr sz="3600"/>
              <a:t>Nivel de texto 3</a:t>
            </a:r>
            <a:endParaRPr sz="3600"/>
          </a:p>
          <a:p>
            <a:pPr lvl="3">
              <a:defRPr sz="1800"/>
            </a:pPr>
            <a:r>
              <a:rPr sz="3600"/>
              <a:t>Nivel de texto 4</a:t>
            </a:r>
            <a:endParaRPr sz="3600"/>
          </a:p>
          <a:p>
            <a:pPr lvl="4">
              <a:defRPr sz="1800"/>
            </a:pPr>
            <a:r>
              <a:rPr sz="3600"/>
              <a:t>Nivel de texto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Casa-Mucaro/3dprints" TargetMode="External"/><Relationship Id="rId3" Type="http://schemas.openxmlformats.org/officeDocument/2006/relationships/hyperlink" Target="http://casa-mucaro.github.io/Impresiones3D/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4v"/><Relationship Id="rId3" Type="http://schemas.microsoft.com/office/2007/relationships/media" Target="../media/media1.m4v"/><Relationship Id="rId4" Type="http://schemas.openxmlformats.org/officeDocument/2006/relationships/image" Target="../media/image1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Títeres 3D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1270000" y="5086073"/>
            <a:ext cx="10464800" cy="164559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Bill Birdsall</a:t>
            </a:r>
            <a:endParaRPr sz="3200"/>
          </a:p>
          <a:p>
            <a:pPr lvl="0">
              <a:defRPr sz="1800"/>
            </a:pPr>
            <a:r>
              <a:rPr sz="3200"/>
              <a:t>Rene Duchesne</a:t>
            </a:r>
            <a:endParaRPr sz="3200"/>
          </a:p>
          <a:p>
            <a:pPr lvl="0">
              <a:defRPr sz="1800"/>
            </a:pPr>
            <a:r>
              <a:rPr sz="3200"/>
              <a:t>Pablo Varona</a:t>
            </a:r>
          </a:p>
        </p:txBody>
      </p:sp>
      <p:sp>
        <p:nvSpPr>
          <p:cNvPr id="34" name="Shape 34"/>
          <p:cNvSpPr/>
          <p:nvPr/>
        </p:nvSpPr>
        <p:spPr>
          <a:xfrm>
            <a:off x="2398521" y="6877441"/>
            <a:ext cx="8207757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200"/>
              <a:t>Página Web</a:t>
            </a:r>
            <a:endParaRPr sz="3200"/>
          </a:p>
          <a:p>
            <a:pPr lvl="0">
              <a:defRPr sz="1800"/>
            </a:pPr>
            <a:r>
              <a:rPr sz="3200" u="sng">
                <a:hlinkClick r:id="rId2" invalidUrl="" action="" tgtFrame="" tooltip="" history="1" highlightClick="0" endSnd="0"/>
              </a:rPr>
              <a:t>https://github.com/Casa-Mucaro/3dprints</a:t>
            </a:r>
            <a:endParaRPr sz="3200"/>
          </a:p>
          <a:p>
            <a:pPr lvl="0">
              <a:defRPr sz="1800"/>
            </a:pPr>
            <a:r>
              <a:rPr sz="3200" u="sng">
                <a:hlinkClick r:id="rId3" invalidUrl="" action="" tgtFrame="" tooltip="" history="1" highlightClick="0" endSnd="0"/>
              </a:rPr>
              <a:t>http://casa-mucaro.github.io/Impresiones3D/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387277" y="492621"/>
            <a:ext cx="254569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Referencias</a:t>
            </a:r>
          </a:p>
        </p:txBody>
      </p:sp>
      <p:pic>
        <p:nvPicPr>
          <p:cNvPr id="37" name="Captura de pantalla 2014-06-03 a la(s) 10.37.48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12518" y="1686767"/>
            <a:ext cx="3379765" cy="3686435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Captura de pantalla 2014-06-07 a la(s) 7.06.07 a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89731" y="1617784"/>
            <a:ext cx="3644430" cy="3824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Captura de pantalla 2014-06-07 a la(s) 7.07.30 a.m.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0641" y="1686767"/>
            <a:ext cx="3674427" cy="36864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0" name="Captura de pantalla 2014-06-07 a la(s) 7.11.01 a.m.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66296" y="5676113"/>
            <a:ext cx="3623117" cy="382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Captura de pantalla 2014-06-07 a la(s) 7.07.01 a.m.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698151" y="5745096"/>
            <a:ext cx="3608498" cy="36864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2" name="Captura de pantalla 2014-06-06 a la(s) 7.01.11 a.m.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943743" y="5676113"/>
            <a:ext cx="3736406" cy="3824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1602591" y="492621"/>
            <a:ext cx="392506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Modelos 3D - Ojos</a:t>
            </a:r>
          </a:p>
        </p:txBody>
      </p:sp>
      <p:pic>
        <p:nvPicPr>
          <p:cNvPr id="45" name="Captura de pantalla 2014-06-23 a la(s) 4.47.50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3143" y="1678482"/>
            <a:ext cx="6143959" cy="5105973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Captura de pantalla 2014-06-03 a la(s) 9.50.52 p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2835" y="3353008"/>
            <a:ext cx="5641121" cy="59748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Captura de pantalla 2014-06-01 a la(s) 7.35.27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8971" y="1003300"/>
            <a:ext cx="4508501" cy="774700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49"/>
          <p:cNvSpPr/>
          <p:nvPr/>
        </p:nvSpPr>
        <p:spPr>
          <a:xfrm>
            <a:off x="395507" y="492621"/>
            <a:ext cx="710123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Modelos 3D - Cabeza y Esqueleto</a:t>
            </a:r>
          </a:p>
        </p:txBody>
      </p:sp>
      <p:pic>
        <p:nvPicPr>
          <p:cNvPr id="50" name="Captura de pantalla 2014-06-08 a la(s) 9.43.33 a.m.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8916" y="2043383"/>
            <a:ext cx="6574413" cy="56668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496726" y="492621"/>
            <a:ext cx="816879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Modelos 3D - Antebrazo, Brazo y Mano</a:t>
            </a:r>
          </a:p>
        </p:txBody>
      </p:sp>
      <p:pic>
        <p:nvPicPr>
          <p:cNvPr id="53" name="Captura de pantalla 2014-06-23 a la(s) 4.52.39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41486" y="5624602"/>
            <a:ext cx="7259128" cy="378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Arm Joint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4737" y="1327371"/>
            <a:ext cx="7732771" cy="40085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Mecanismo Brazo de Titere-1.m4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06400" y="304800"/>
            <a:ext cx="12192000" cy="914400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5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408512" y="492621"/>
            <a:ext cx="42812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Modelos 3D - Pecho</a:t>
            </a:r>
          </a:p>
        </p:txBody>
      </p:sp>
      <p:pic>
        <p:nvPicPr>
          <p:cNvPr id="59" name="Captura de pantalla 2014-06-03 a la(s) 9.54.05 p.m.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7795" y="1965024"/>
            <a:ext cx="5130801" cy="6870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Screen Shot 2014-06-26 at 1.08.55 A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46176" y="513476"/>
            <a:ext cx="4509402" cy="87266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